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3"/>
    <p:sldId id="257" r:id="rId4"/>
    <p:sldId id="305" r:id="rId5"/>
    <p:sldId id="310" r:id="rId6"/>
    <p:sldId id="316" r:id="rId7"/>
    <p:sldId id="312" r:id="rId8"/>
    <p:sldId id="313" r:id="rId9"/>
    <p:sldId id="317" r:id="rId10"/>
    <p:sldId id="321" r:id="rId11"/>
    <p:sldId id="322" r:id="rId12"/>
    <p:sldId id="323" r:id="rId13"/>
    <p:sldId id="324" r:id="rId14"/>
    <p:sldId id="315" r:id="rId15"/>
    <p:sldId id="326" r:id="rId16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76"/>
        <p:guide pos="2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9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1.xm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../media/image2.jpeg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image" Target="../media/image39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0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676400"/>
            <a:ext cx="10563860" cy="3871595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295400" y="1276350"/>
            <a:ext cx="10118725" cy="88836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Multimodal Emotion Recognition Calibration in Conversations</a:t>
            </a:r>
            <a:endParaRPr lang="en-US" altLang="zh-CN"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10000" y="5029200"/>
            <a:ext cx="4178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code:no</a:t>
            </a:r>
            <a:r>
              <a:rPr lang="en-US" altLang="zh-CN"/>
              <a:t>ne</a:t>
            </a:r>
            <a:endParaRPr lang="en-US" altLang="zh-CN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MM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’24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6664325" cy="276352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1219200"/>
            <a:ext cx="4918710" cy="40855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436370"/>
            <a:ext cx="9422765" cy="5295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371600"/>
            <a:ext cx="4549140" cy="5384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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91200" y="1371600"/>
            <a:ext cx="609600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/>
            <a:r>
              <a:rPr lang="en-US" altLang="zh-CN" sz="2000"/>
              <a:t>Extensive empirical studies reveal that current methods suffer from </a:t>
            </a:r>
            <a:r>
              <a:rPr lang="en-US" altLang="zh-CN" sz="2000" b="1" i="1"/>
              <a:t>unreliable predictive confidence</a:t>
            </a:r>
            <a:r>
              <a:rPr lang="en-US" altLang="zh-CN" sz="2000"/>
              <a:t>. Specifically, in some cases, the confidence estimated by these models </a:t>
            </a:r>
            <a:r>
              <a:rPr lang="en-US" altLang="zh-CN" sz="2000" b="1" i="1"/>
              <a:t>increases when a modality or specific contextual cues are corrupted</a:t>
            </a:r>
            <a:r>
              <a:rPr lang="en-US" altLang="zh-CN" sz="2000"/>
              <a:t>, defining these as uncertain samples.</a:t>
            </a:r>
            <a:endParaRPr lang="en-US" altLang="zh-CN" sz="200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1600"/>
            <a:ext cx="5715635" cy="4318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1367155"/>
            <a:ext cx="10985500" cy="5227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790" y="1600200"/>
            <a:ext cx="5715000" cy="25812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790" y="4267200"/>
            <a:ext cx="5762625" cy="227647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1676400"/>
            <a:ext cx="4279900" cy="268986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63085"/>
            <a:ext cx="5995035" cy="2491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1395730"/>
            <a:ext cx="5105400" cy="6858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2286000"/>
            <a:ext cx="5895975" cy="4000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2890520"/>
            <a:ext cx="5210175" cy="4191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990600"/>
            <a:ext cx="3278505" cy="31134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8920"/>
            <a:ext cx="6638925" cy="19316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105" y="1518920"/>
            <a:ext cx="5636895" cy="48044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288790"/>
            <a:ext cx="6680835" cy="2034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76400"/>
            <a:ext cx="5020945" cy="37668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600200"/>
            <a:ext cx="6531610" cy="37382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64005"/>
            <a:ext cx="10906760" cy="4341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47800"/>
            <a:ext cx="11153140" cy="268668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4060190"/>
            <a:ext cx="4532630" cy="279781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530" y="4105275"/>
            <a:ext cx="6202045" cy="27235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ZDYyOWVlMmE3OWUzM2FkZTlkMDliYzU3NDg1NWYwNTEifQ=="/>
  <p:tag name="commondata" val="eyJoZGlkIjoiOTdmZWMwNzNmZmQyYjgzMTEwNDQ4MzZiNjkxZGQ0MGQ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3039</Words>
  <Application>WPS 演示</Application>
  <PresentationFormat>On-screen Show (4:3)</PresentationFormat>
  <Paragraphs>198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Cambria Math</vt:lpstr>
      <vt:lpstr>Monotype Corsiva</vt:lpstr>
      <vt:lpstr>华文行楷</vt:lpstr>
      <vt:lpstr>MS Mincho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grapefruit</cp:lastModifiedBy>
  <cp:revision>49</cp:revision>
  <dcterms:created xsi:type="dcterms:W3CDTF">2023-09-17T03:47:00Z</dcterms:created>
  <dcterms:modified xsi:type="dcterms:W3CDTF">2024-12-20T13:02:25Z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2023-09-04T08:00:00Z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2023-09-25T08:00:00Z</vt:filetime>
  </property>
  <property fmtid="{D5CDD505-2E9C-101B-9397-08002B2CF9AE}" pid="5" name="ICV">
    <vt:lpwstr>25A9BF7C18B54680B4113A792E61A99D_13</vt:lpwstr>
  </property>
  <property fmtid="{D5CDD505-2E9C-101B-9397-08002B2CF9AE}" pid="6" name="KSOProductBuildVer">
    <vt:lpwstr>2052-12.1.0.19302</vt:lpwstr>
  </property>
</Properties>
</file>